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5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984" r:id="rId12"/>
    <p:sldId id="392" r:id="rId13"/>
    <p:sldId id="259" r:id="rId14"/>
    <p:sldId id="2982" r:id="rId15"/>
    <p:sldId id="377" r:id="rId16"/>
    <p:sldId id="982" r:id="rId17"/>
    <p:sldId id="2958" r:id="rId18"/>
    <p:sldId id="986" r:id="rId19"/>
    <p:sldId id="2926" r:id="rId20"/>
    <p:sldId id="1003" r:id="rId21"/>
    <p:sldId id="928" r:id="rId22"/>
    <p:sldId id="993" r:id="rId23"/>
    <p:sldId id="2983" r:id="rId24"/>
    <p:sldId id="3033" r:id="rId25"/>
    <p:sldId id="2936" r:id="rId26"/>
    <p:sldId id="2979" r:id="rId27"/>
    <p:sldId id="2985" r:id="rId28"/>
    <p:sldId id="3037" r:id="rId29"/>
    <p:sldId id="3038" r:id="rId30"/>
    <p:sldId id="3031" r:id="rId31"/>
    <p:sldId id="3032" r:id="rId32"/>
    <p:sldId id="3012" r:id="rId33"/>
    <p:sldId id="987" r:id="rId34"/>
    <p:sldId id="3039" r:id="rId35"/>
    <p:sldId id="967" r:id="rId36"/>
    <p:sldId id="474" r:id="rId37"/>
    <p:sldId id="958" r:id="rId38"/>
    <p:sldId id="971" r:id="rId39"/>
    <p:sldId id="258" r:id="rId40"/>
    <p:sldId id="968" r:id="rId41"/>
    <p:sldId id="365" r:id="rId42"/>
    <p:sldId id="943" r:id="rId43"/>
    <p:sldId id="410" r:id="rId44"/>
    <p:sldId id="901" r:id="rId45"/>
    <p:sldId id="895" r:id="rId46"/>
    <p:sldId id="290" r:id="rId47"/>
    <p:sldId id="944" r:id="rId48"/>
    <p:sldId id="456" r:id="rId49"/>
    <p:sldId id="455" r:id="rId50"/>
    <p:sldId id="924" r:id="rId51"/>
    <p:sldId id="260" r:id="rId52"/>
    <p:sldId id="988" r:id="rId53"/>
    <p:sldId id="3040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4714"/>
  </p:normalViewPr>
  <p:slideViewPr>
    <p:cSldViewPr snapToGrid="0">
      <p:cViewPr varScale="1">
        <p:scale>
          <a:sx n="202" d="100"/>
          <a:sy n="202" d="100"/>
        </p:scale>
        <p:origin x="40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1.tiff"/><Relationship Id="rId26" Type="http://schemas.openxmlformats.org/officeDocument/2006/relationships/image" Target="../media/image34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38.png"/><Relationship Id="rId7" Type="http://schemas.openxmlformats.org/officeDocument/2006/relationships/image" Target="../media/image25.tiff"/><Relationship Id="rId12" Type="http://schemas.openxmlformats.org/officeDocument/2006/relationships/image" Target="../media/image28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0.png"/><Relationship Id="rId2" Type="http://schemas.openxmlformats.org/officeDocument/2006/relationships/image" Target="../media/image22.tiff"/><Relationship Id="rId16" Type="http://schemas.openxmlformats.org/officeDocument/2006/relationships/image" Target="../media/image30.png"/><Relationship Id="rId20" Type="http://schemas.openxmlformats.org/officeDocument/2006/relationships/image" Target="../media/image32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33.jpeg"/><Relationship Id="rId32" Type="http://schemas.openxmlformats.org/officeDocument/2006/relationships/image" Target="../media/image37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1.jpe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image" Target="../media/image27.tiff"/><Relationship Id="rId19" Type="http://schemas.openxmlformats.org/officeDocument/2006/relationships/image" Target="../media/image11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36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26.tiff"/><Relationship Id="rId3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youtu.be/3hspKYIn5ds?t=29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48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56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0.png"/><Relationship Id="rId24" Type="http://schemas.openxmlformats.org/officeDocument/2006/relationships/image" Target="../media/image58.png"/><Relationship Id="rId5" Type="http://schemas.openxmlformats.org/officeDocument/2006/relationships/image" Target="../media/image47.png"/><Relationship Id="rId15" Type="http://schemas.openxmlformats.org/officeDocument/2006/relationships/image" Target="../media/image53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0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2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2" Type="http://schemas.openxmlformats.org/officeDocument/2006/relationships/image" Target="../media/image57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6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hyperlink" Target="https://en.wikipedia.org/wiki/Henri_Poincar%C3%A9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youtu.be/zxAV_Re4OWA?t=23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91.png"/><Relationship Id="rId7" Type="http://schemas.openxmlformats.org/officeDocument/2006/relationships/image" Target="../media/image8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youtu.be/MVqOfEYzwF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hyperlink" Target="https://youtu.be/LE0SSLizYUI?t=4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5" Type="http://schemas.microsoft.com/office/2007/relationships/hdphoto" Target="../media/hdphoto1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09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12.jpeg"/><Relationship Id="rId5" Type="http://schemas.openxmlformats.org/officeDocument/2006/relationships/image" Target="../media/image46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5" Type="http://schemas.openxmlformats.org/officeDocument/2006/relationships/diagramColors" Target="../diagrams/colors1.xml"/><Relationship Id="rId10" Type="http://schemas.openxmlformats.org/officeDocument/2006/relationships/diagramData" Target="../diagrams/data2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9.png"/><Relationship Id="rId14" Type="http://schemas.microsoft.com/office/2007/relationships/diagramDrawing" Target="../diagrams/drawing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4.xml"/><Relationship Id="rId18" Type="http://schemas.openxmlformats.org/officeDocument/2006/relationships/diagramLayout" Target="../diagrams/layout5.xml"/><Relationship Id="rId26" Type="http://schemas.openxmlformats.org/officeDocument/2006/relationships/image" Target="../media/image140.png"/><Relationship Id="rId3" Type="http://schemas.openxmlformats.org/officeDocument/2006/relationships/diagramLayout" Target="../diagrams/layout3.xml"/><Relationship Id="rId21" Type="http://schemas.microsoft.com/office/2007/relationships/diagramDrawing" Target="../diagrams/drawing5.xml"/><Relationship Id="rId7" Type="http://schemas.openxmlformats.org/officeDocument/2006/relationships/image" Target="../media/image135.png"/><Relationship Id="rId12" Type="http://schemas.openxmlformats.org/officeDocument/2006/relationships/diagramQuickStyle" Target="../diagrams/quickStyle4.xml"/><Relationship Id="rId17" Type="http://schemas.openxmlformats.org/officeDocument/2006/relationships/diagramData" Target="../diagrams/data5.xml"/><Relationship Id="rId25" Type="http://schemas.openxmlformats.org/officeDocument/2006/relationships/image" Target="../media/image139.jpeg"/><Relationship Id="rId2" Type="http://schemas.openxmlformats.org/officeDocument/2006/relationships/diagramData" Target="../diagrams/data3.xml"/><Relationship Id="rId16" Type="http://schemas.openxmlformats.org/officeDocument/2006/relationships/image" Target="../media/image137.png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36.png"/><Relationship Id="rId23" Type="http://schemas.openxmlformats.org/officeDocument/2006/relationships/image" Target="../media/image138.png"/><Relationship Id="rId28" Type="http://schemas.openxmlformats.org/officeDocument/2006/relationships/diagramLayout" Target="../diagrams/layout6.xml"/><Relationship Id="rId10" Type="http://schemas.openxmlformats.org/officeDocument/2006/relationships/diagramData" Target="../diagrams/data4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22.jpeg"/><Relationship Id="rId14" Type="http://schemas.microsoft.com/office/2007/relationships/diagramDrawing" Target="../diagrams/drawing4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43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Reason about Namespace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/>
              <a:t>44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1078361"/>
            <a:ext cx="8278310" cy="3912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Artificial Intelligence (AI) is shaping a foundation of collective consciousness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Communication and Control are two foundational aspects of governance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Pearl’s Intervention and Counter-Factual made </a:t>
            </a:r>
            <a:r>
              <a:rPr lang="en" b="1" i="1" dirty="0"/>
              <a:t>intent</a:t>
            </a:r>
            <a:r>
              <a:rPr lang="en" dirty="0"/>
              <a:t> and </a:t>
            </a:r>
            <a:r>
              <a:rPr lang="en" b="1" i="1" dirty="0"/>
              <a:t>alternatives</a:t>
            </a:r>
            <a:r>
              <a:rPr lang="en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Cybernetics can be considered as an organizing principle for </a:t>
            </a:r>
            <a:r>
              <a:rPr lang="en" b="1" i="1" dirty="0"/>
              <a:t>intent</a:t>
            </a:r>
            <a:r>
              <a:rPr lang="en" dirty="0"/>
              <a:t> and </a:t>
            </a:r>
            <a:r>
              <a:rPr lang="en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Globally time-stamped data is becoming the new medium for Trust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Time-stamped Data provides a naming convention to transform all Data Types into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Lattice/Partially Ordered Sets (Universal/Foundational Data Structure)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Trust-worthy Data and Universally Applicable AI creates new societal orders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1985</Words>
  <Application>Microsoft Macintosh PowerPoint</Application>
  <PresentationFormat>On-screen Show (16:9)</PresentationFormat>
  <Paragraphs>399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72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How to Reason about Namespace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725</cp:revision>
  <dcterms:modified xsi:type="dcterms:W3CDTF">2020-11-17T00:09:02Z</dcterms:modified>
</cp:coreProperties>
</file>